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7897-E50D-EBDC-8DF7-8F1DBF481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69AE07-C334-8D11-ADAB-7B95CE7D9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38BB85-7CEC-55F8-EF40-46F50F72F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D0FA-00A7-0F4E-8EE4-279B194EF2C6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9C389-0717-F66B-4438-42EFBAA37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A7D845-8FD6-AEC6-C352-023A68F8B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3A7C-8F4D-3142-B14A-AE484C9F7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78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7558A-6ABF-73B3-E825-9BCFA839D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905DF6-09A6-F7A3-B604-2DA9DCF47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2FE882-CA99-EA20-57D9-76C73073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D0FA-00A7-0F4E-8EE4-279B194EF2C6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676B87-2AD2-BB6A-B635-A8FFA7C7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F3FA9-8BC0-2DBB-DF82-58AD21568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3A7C-8F4D-3142-B14A-AE484C9F7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49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1F508B-0883-3A6F-7910-1B0BBE330B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2DEE52-E7CA-0448-0CB8-72D13251A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BE9AC1-927A-4B90-8912-4D95B87A8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D0FA-00A7-0F4E-8EE4-279B194EF2C6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C03B3E-16A9-3B41-9C3E-610085293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3F663A-4760-5C08-D9BE-75E8B3570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3A7C-8F4D-3142-B14A-AE484C9F7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2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E201F9-CC72-5AF3-B005-F9C66B12F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0B90E8-CB4E-00B1-EB66-362124EFA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8D7DDD-4590-D304-FF21-40A5D204A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D0FA-00A7-0F4E-8EE4-279B194EF2C6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0C04B6-7EB5-6BB5-EE27-D9B42F1AF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286763-3482-67CD-DCEE-127B599C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3A7C-8F4D-3142-B14A-AE484C9F7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7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7EB9A-871F-E235-3952-16F5BD258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12D8E4-EDD1-9910-8644-86264C7F9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18333A-14AA-D20A-CD61-E33B5FB8E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D0FA-00A7-0F4E-8EE4-279B194EF2C6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ABE95A-819D-3B73-2751-81EDE36D4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195877-C26F-3573-CFF9-B1E5C6956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3A7C-8F4D-3142-B14A-AE484C9F7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67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A36E6-E301-896C-B0AB-22DC9FEC0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65DD64-2AEF-AA58-980C-BCA50AA59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3805FD-25FF-7174-AB2C-9A3CDFAC7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69CD17-B2A4-4FC6-AAC5-378F0A523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D0FA-00A7-0F4E-8EE4-279B194EF2C6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815A2E-8118-CB12-ABC7-86E3EF3C2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04C158-2162-8465-B129-F58C6626D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3A7C-8F4D-3142-B14A-AE484C9F7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58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925C9B-0071-E9A7-06CB-A63AD8517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4B5BA8-5B96-8FEA-2C3A-6F0CA4221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D93912-95EB-0A31-27AD-E38455F77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7B3596-FFFB-FD89-F581-2B5B5E07B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EE2106-31C8-5F7F-24D4-2DCC0DF7B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100831-DB23-3C00-C541-5D19552E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D0FA-00A7-0F4E-8EE4-279B194EF2C6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8EA735-B7E7-C2F6-79B8-064957E20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8FF4659-39E1-A306-3291-F12A8A84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3A7C-8F4D-3142-B14A-AE484C9F7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7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44CBA-BA6F-C779-BD80-AD1A9FD7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0A2D74-2A3F-95AA-122F-F17F654F2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D0FA-00A7-0F4E-8EE4-279B194EF2C6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D16268-AA13-6AAD-BFF2-FAA8D02F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8CF3F6-9AE9-9000-91A3-01CB36FB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3A7C-8F4D-3142-B14A-AE484C9F7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64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C16D40-207C-F997-B1B5-7D595D63F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D0FA-00A7-0F4E-8EE4-279B194EF2C6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36DCFF-C6E0-C608-D297-A41C9F9B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55F5B0-4FAC-F495-D821-69D2932C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3A7C-8F4D-3142-B14A-AE484C9F7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45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9F063-3BE7-8B98-ECED-C595BAEE6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D15E1-C2E8-CF78-DDE7-7198F667B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683685-AEAD-D9D4-A08A-E18728B41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891B8E-5501-70EA-3E49-945B69B6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D0FA-00A7-0F4E-8EE4-279B194EF2C6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DBF16E-4EAB-27EE-D291-309822CDD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9922D4-7213-A787-D5FE-4CDBAA841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3A7C-8F4D-3142-B14A-AE484C9F7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5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1CB5F8-0FEC-8355-8C1A-524C9CB8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EB2D19-545F-0911-50F9-1B4660074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5A8D9B-FCA2-334A-DFAD-7C2AE9EA7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9FEEED-4DE1-9028-0057-DAA9F3106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D0FA-00A7-0F4E-8EE4-279B194EF2C6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CC3072-2182-567F-AF20-B9B9D08D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68DB8B-604B-5806-23D5-8B900932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3A7C-8F4D-3142-B14A-AE484C9F7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519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b="8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66C0E-1A69-D95D-1AF9-5B887327D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81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6EC83C-7C80-BA5D-C671-14FD9CEA9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ru-RU" dirty="0"/>
              <a:t>текст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CE1A40-02C6-ACFA-D30C-31784C2C0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9D0FA-00A7-0F4E-8EE4-279B194EF2C6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8310F6-4702-C0FA-34FB-5B56EC1A4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AD5BF7-FD3B-0E7F-5538-86B470A86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73A7C-8F4D-3142-B14A-AE484C9F7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90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7030A0"/>
          </a:solidFill>
          <a:latin typeface="Gilroy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ilroy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ilroy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roy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roy" pitchFamily="2" charset="0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roy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5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F4A39-D15A-11EF-4052-3CB207C64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702" y="4923483"/>
            <a:ext cx="9144000" cy="1094258"/>
          </a:xfrm>
        </p:spPr>
        <p:txBody>
          <a:bodyPr anchor="t" anchorCtr="0">
            <a:norm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</a:rPr>
              <a:t>Тема: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7B856A-C1EA-713A-B7FE-1FB80EED2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702" y="6117283"/>
            <a:ext cx="8839200" cy="740717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Автор:</a:t>
            </a:r>
          </a:p>
        </p:txBody>
      </p:sp>
    </p:spTree>
    <p:extLst>
      <p:ext uri="{BB962C8B-B14F-4D97-AF65-F5344CB8AC3E}">
        <p14:creationId xmlns:p14="http://schemas.microsoft.com/office/powerpoint/2010/main" val="268758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11B2D-D2FE-8FE1-06F0-495A9941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A2D5BA-CA1B-5707-FE85-111EBEE3B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33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5E3E7-D400-D929-7B75-14D25342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3B4D53-DC6A-68F2-C85C-02EBF561C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737704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4</Words>
  <Application>Microsoft Macintosh PowerPoint</Application>
  <PresentationFormat>Широкоэкранный</PresentationFormat>
  <Paragraphs>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Gilroy</vt:lpstr>
      <vt:lpstr>Gilroy SemiBold</vt:lpstr>
      <vt:lpstr>Специальное оформление</vt:lpstr>
      <vt:lpstr>Тема: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Оксана </dc:creator>
  <cp:lastModifiedBy>Оксана </cp:lastModifiedBy>
  <cp:revision>6</cp:revision>
  <dcterms:created xsi:type="dcterms:W3CDTF">2026-03-16T11:30:48Z</dcterms:created>
  <dcterms:modified xsi:type="dcterms:W3CDTF">2026-03-16T12:34:52Z</dcterms:modified>
</cp:coreProperties>
</file>